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7559675"/>
  <p:notesSz cx="6881813" cy="100155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22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1237197"/>
            <a:ext cx="4590574" cy="2631887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3970580"/>
            <a:ext cx="4050506" cy="1825171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848A-31F4-4E5D-96F3-C1C8E384067B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E475-E300-4DB2-9BAE-EBE3C5E63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6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848A-31F4-4E5D-96F3-C1C8E384067B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E475-E300-4DB2-9BAE-EBE3C5E63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39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402483"/>
            <a:ext cx="1164521" cy="640647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402483"/>
            <a:ext cx="3426053" cy="64064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848A-31F4-4E5D-96F3-C1C8E384067B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E475-E300-4DB2-9BAE-EBE3C5E63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54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848A-31F4-4E5D-96F3-C1C8E384067B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E475-E300-4DB2-9BAE-EBE3C5E63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71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884671"/>
            <a:ext cx="4658082" cy="3144614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5059035"/>
            <a:ext cx="4658082" cy="1653678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848A-31F4-4E5D-96F3-C1C8E384067B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E475-E300-4DB2-9BAE-EBE3C5E63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85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2012414"/>
            <a:ext cx="2295287" cy="479654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2012414"/>
            <a:ext cx="2295287" cy="479654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848A-31F4-4E5D-96F3-C1C8E384067B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E475-E300-4DB2-9BAE-EBE3C5E63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3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402484"/>
            <a:ext cx="4658082" cy="146118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853171"/>
            <a:ext cx="2284738" cy="90821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2761381"/>
            <a:ext cx="2284738" cy="40615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853171"/>
            <a:ext cx="2295990" cy="90821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2761381"/>
            <a:ext cx="2295990" cy="40615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848A-31F4-4E5D-96F3-C1C8E384067B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E475-E300-4DB2-9BAE-EBE3C5E63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122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848A-31F4-4E5D-96F3-C1C8E384067B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E475-E300-4DB2-9BAE-EBE3C5E63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9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848A-31F4-4E5D-96F3-C1C8E384067B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E475-E300-4DB2-9BAE-EBE3C5E63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55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503978"/>
            <a:ext cx="1741858" cy="176392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1088455"/>
            <a:ext cx="2734092" cy="5372269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2267902"/>
            <a:ext cx="1741858" cy="4201570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848A-31F4-4E5D-96F3-C1C8E384067B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E475-E300-4DB2-9BAE-EBE3C5E63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62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503978"/>
            <a:ext cx="1741858" cy="176392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1088455"/>
            <a:ext cx="2734092" cy="5372269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2267902"/>
            <a:ext cx="1741858" cy="4201570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848A-31F4-4E5D-96F3-C1C8E384067B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E475-E300-4DB2-9BAE-EBE3C5E63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3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402484"/>
            <a:ext cx="4658082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2012414"/>
            <a:ext cx="4658082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7006700"/>
            <a:ext cx="121515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B848A-31F4-4E5D-96F3-C1C8E384067B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7006700"/>
            <a:ext cx="182272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7006700"/>
            <a:ext cx="121515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2E475-E300-4DB2-9BAE-EBE3C5E63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66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" y="317"/>
            <a:ext cx="5327904" cy="755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01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Mira Melke de Oliveira</dc:creator>
  <cp:lastModifiedBy>Mira Melke de Oliveira</cp:lastModifiedBy>
  <cp:revision>2</cp:revision>
  <cp:lastPrinted>2013-09-02T15:23:56Z</cp:lastPrinted>
  <dcterms:created xsi:type="dcterms:W3CDTF">2013-09-02T15:22:20Z</dcterms:created>
  <dcterms:modified xsi:type="dcterms:W3CDTF">2013-09-03T05:24:47Z</dcterms:modified>
</cp:coreProperties>
</file>